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027" autoAdjust="0"/>
    <p:restoredTop sz="94660"/>
  </p:normalViewPr>
  <p:slideViewPr>
    <p:cSldViewPr snapToGrid="0">
      <p:cViewPr>
        <p:scale>
          <a:sx n="66" d="100"/>
          <a:sy n="66" d="100"/>
        </p:scale>
        <p:origin x="-1832" y="-8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839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7416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242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7441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796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118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323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979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487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233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0645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A5AC1-433F-4BF3-83EB-36AA77A949F1}" type="datetimeFigureOut">
              <a:rPr lang="en-US" smtClean="0"/>
              <a:pPr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63773-A3B6-458F-A291-9FC6B2CC7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156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1784350"/>
            <a:ext cx="6210301" cy="26289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2127" y="165100"/>
            <a:ext cx="6421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Name _______________________ My Partner’s Name ______________________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4468" y="683309"/>
            <a:ext cx="3680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My Dinosaur Grow Beast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1" y="1211862"/>
            <a:ext cx="6210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Decide on a name for your dinosaur. Write your dinosaur’s name and draw a picture of him or her.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3456805"/>
              </p:ext>
            </p:extLst>
          </p:nvPr>
        </p:nvGraphicFramePr>
        <p:xfrm>
          <a:off x="335280" y="4669056"/>
          <a:ext cx="6210300" cy="4231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206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38122798"/>
                    </a:ext>
                  </a:extLst>
                </a:gridCol>
                <a:gridCol w="124206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304810424"/>
                    </a:ext>
                  </a:extLst>
                </a:gridCol>
                <a:gridCol w="124206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501552050"/>
                    </a:ext>
                  </a:extLst>
                </a:gridCol>
                <a:gridCol w="124206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823779201"/>
                    </a:ext>
                  </a:extLst>
                </a:gridCol>
                <a:gridCol w="124206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29317237"/>
                    </a:ext>
                  </a:extLst>
                </a:gridCol>
              </a:tblGrid>
              <a:tr h="73151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Time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and Day</a:t>
                      </a:r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in paperclips </a:t>
                      </a:r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 in inches</a:t>
                      </a: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 in centimeters</a:t>
                      </a:r>
                    </a:p>
                    <a:p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Did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you and your partner agree?</a:t>
                      </a:r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79075155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28313454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352732997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36551884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929323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3613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7262784"/>
              </p:ext>
            </p:extLst>
          </p:nvPr>
        </p:nvGraphicFramePr>
        <p:xfrm>
          <a:off x="335282" y="464421"/>
          <a:ext cx="6186635" cy="4231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38122798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304810424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501552050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823779201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29317237"/>
                    </a:ext>
                  </a:extLst>
                </a:gridCol>
              </a:tblGrid>
              <a:tr h="73151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Time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and Day</a:t>
                      </a:r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in paperclips </a:t>
                      </a:r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 in inches</a:t>
                      </a:r>
                    </a:p>
                    <a:p>
                      <a:endParaRPr lang="en-US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Length in centimeters</a:t>
                      </a:r>
                    </a:p>
                    <a:p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Did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you and your partner agree?</a:t>
                      </a:r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79075155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28313454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352732997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36551884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92932315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0278224"/>
              </p:ext>
            </p:extLst>
          </p:nvPr>
        </p:nvGraphicFramePr>
        <p:xfrm>
          <a:off x="335284" y="4701151"/>
          <a:ext cx="6186635" cy="4018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38122798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304810424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501552050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823779201"/>
                    </a:ext>
                  </a:extLst>
                </a:gridCol>
                <a:gridCol w="1237327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29317237"/>
                    </a:ext>
                  </a:extLst>
                </a:gridCol>
              </a:tblGrid>
              <a:tr h="731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79075155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28313454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352732997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36551884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929323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4792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127" y="165100"/>
            <a:ext cx="6421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Name _______________________ My Partner’s Name ______________________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4468" y="683309"/>
            <a:ext cx="3680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My Dinosaur Grow Beast</a:t>
            </a:r>
          </a:p>
          <a:p>
            <a:pPr algn="ctr"/>
            <a:r>
              <a:rPr lang="en-US" sz="2400" dirty="0">
                <a:latin typeface="Comic Sans MS" panose="030F0702030302020204" pitchFamily="66" charset="0"/>
              </a:rPr>
              <a:t>Observation Notes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449402" y="164592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" y="1678755"/>
            <a:ext cx="2085827" cy="22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1: Monday, Oct. 10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4642" y="746760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64642" y="597408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4642" y="451104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64642" y="307848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9120" y="7576635"/>
            <a:ext cx="2012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5: Friday, Oct. 14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4630" y="6067875"/>
            <a:ext cx="2260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4: Thursday, Oct. 13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8640" y="4620075"/>
            <a:ext cx="2436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3: Wednesday, Oct. 12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755" y="3157035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2: Tuesday, Oct. 11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339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127" y="165100"/>
            <a:ext cx="6421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Name _______________________ My Partner’s Name ______________________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4468" y="683309"/>
            <a:ext cx="3680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My Dinosaur Grow Beast</a:t>
            </a:r>
          </a:p>
          <a:p>
            <a:pPr algn="ctr"/>
            <a:r>
              <a:rPr lang="en-US" sz="2400" dirty="0">
                <a:latin typeface="Comic Sans MS" panose="030F0702030302020204" pitchFamily="66" charset="0"/>
              </a:rPr>
              <a:t>Observation Notes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449402" y="164592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" y="1678755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6: Monday, Oct. 17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4642" y="746760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64642" y="597408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4642" y="451104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64642" y="3078480"/>
            <a:ext cx="5946556" cy="12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9120" y="7576635"/>
            <a:ext cx="2012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5: Friday, Oct. 21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4630" y="6067875"/>
            <a:ext cx="228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9: Thursday, Oct. 20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8640" y="4620075"/>
            <a:ext cx="2436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8: Wednesday, Oct. 19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755" y="3157035"/>
            <a:ext cx="2167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Day 7: Tuesday, Oct. 18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320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1301</TotalTime>
  <Words>173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 Pihl</dc:creator>
  <cp:lastModifiedBy>Mark Roddy</cp:lastModifiedBy>
  <cp:revision>9</cp:revision>
  <cp:lastPrinted>2016-10-08T02:33:40Z</cp:lastPrinted>
  <dcterms:created xsi:type="dcterms:W3CDTF">2017-10-13T05:15:07Z</dcterms:created>
  <dcterms:modified xsi:type="dcterms:W3CDTF">2017-10-13T05:16:14Z</dcterms:modified>
</cp:coreProperties>
</file>