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</p:sldIdLst>
  <p:sldSz cx="9144000" cy="6858000" type="screen4x3"/>
  <p:notesSz cx="7077075" cy="93694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027" autoAdjust="0"/>
    <p:restoredTop sz="94660"/>
  </p:normalViewPr>
  <p:slideViewPr>
    <p:cSldViewPr snapToGrid="0">
      <p:cViewPr varScale="1">
        <p:scale>
          <a:sx n="84" d="100"/>
          <a:sy n="84" d="100"/>
        </p:scale>
        <p:origin x="-84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991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913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842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322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517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892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696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543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412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027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790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1F340-7700-4241-B17F-AFE8D70AD6C1}" type="datetimeFigureOut">
              <a:rPr lang="en-US" smtClean="0"/>
              <a:pPr/>
              <a:t>10/12/17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A76C6-7B52-4290-B453-B0EBC0A0BC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29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9213" y="5242796"/>
            <a:ext cx="2557904" cy="1918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254" y="1464719"/>
            <a:ext cx="87222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Comic Sans MS" panose="030F0702030302020204" pitchFamily="66" charset="0"/>
              </a:rPr>
              <a:t>I can measure the length of an object with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54626" y="3678923"/>
            <a:ext cx="3706371" cy="30182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9860" y="3121556"/>
            <a:ext cx="4397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latin typeface="Comic Sans MS" panose="030F0702030302020204" pitchFamily="66" charset="0"/>
              </a:rPr>
              <a:t>paperclips, inches and centimeters.</a:t>
            </a:r>
            <a:endParaRPr lang="en-US" sz="5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72323"/>
            <a:ext cx="914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1768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 Pihl</dc:creator>
  <cp:lastModifiedBy>Mark Roddy</cp:lastModifiedBy>
  <cp:revision>18</cp:revision>
  <cp:lastPrinted>2016-10-08T02:40:06Z</cp:lastPrinted>
  <dcterms:created xsi:type="dcterms:W3CDTF">2017-10-13T05:16:33Z</dcterms:created>
  <dcterms:modified xsi:type="dcterms:W3CDTF">2017-10-13T05:17:11Z</dcterms:modified>
</cp:coreProperties>
</file>