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6858000" cy="9144000" type="screen4x3"/>
  <p:notesSz cx="7077075" cy="93694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7" autoAdjust="0"/>
    <p:restoredTop sz="94660"/>
  </p:normalViewPr>
  <p:slideViewPr>
    <p:cSldViewPr snapToGrid="0">
      <p:cViewPr varScale="1">
        <p:scale>
          <a:sx n="39" d="100"/>
          <a:sy n="39" d="100"/>
        </p:scale>
        <p:origin x="108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9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16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2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1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6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8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3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90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7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32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45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A5AC1-433F-4BF3-83EB-36AA77A949F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63773-A3B6-458F-A291-9FC6B2CC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6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1" y="1753869"/>
            <a:ext cx="2514600" cy="28484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2127" y="332740"/>
            <a:ext cx="6481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Team: _______________________ 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>
                <a:latin typeface="Comic Sans MS" panose="030F0702030302020204" pitchFamily="66" charset="0"/>
              </a:rPr>
              <a:t>Names: ___________________________________________________________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4468" y="1049069"/>
            <a:ext cx="3801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Our Dinosaur Grow Beast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516285"/>
              </p:ext>
            </p:extLst>
          </p:nvPr>
        </p:nvGraphicFramePr>
        <p:xfrm>
          <a:off x="335280" y="4846320"/>
          <a:ext cx="6179820" cy="3963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4955">
                  <a:extLst>
                    <a:ext uri="{9D8B030D-6E8A-4147-A177-3AD203B41FA5}">
                      <a16:colId xmlns:a16="http://schemas.microsoft.com/office/drawing/2014/main" val="2038122798"/>
                    </a:ext>
                  </a:extLst>
                </a:gridCol>
                <a:gridCol w="1243965">
                  <a:extLst>
                    <a:ext uri="{9D8B030D-6E8A-4147-A177-3AD203B41FA5}">
                      <a16:colId xmlns:a16="http://schemas.microsoft.com/office/drawing/2014/main" val="501552050"/>
                    </a:ext>
                  </a:extLst>
                </a:gridCol>
                <a:gridCol w="2225040">
                  <a:extLst>
                    <a:ext uri="{9D8B030D-6E8A-4147-A177-3AD203B41FA5}">
                      <a16:colId xmlns:a16="http://schemas.microsoft.com/office/drawing/2014/main" val="3823779201"/>
                    </a:ext>
                  </a:extLst>
                </a:gridCol>
                <a:gridCol w="1165860">
                  <a:extLst>
                    <a:ext uri="{9D8B030D-6E8A-4147-A177-3AD203B41FA5}">
                      <a16:colId xmlns:a16="http://schemas.microsoft.com/office/drawing/2014/main" val="429317237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Time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and Day</a:t>
                      </a:r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Length in centimeters</a:t>
                      </a:r>
                    </a:p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Observations</a:t>
                      </a:r>
                    </a:p>
                    <a:p>
                      <a:pPr algn="ctr"/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Did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your team agree?</a:t>
                      </a:r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075155"/>
                  </a:ext>
                </a:extLst>
              </a:tr>
              <a:tr h="808036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313454"/>
                  </a:ext>
                </a:extLst>
              </a:tr>
              <a:tr h="808036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732997"/>
                  </a:ext>
                </a:extLst>
              </a:tr>
              <a:tr h="808036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6551884"/>
                  </a:ext>
                </a:extLst>
              </a:tr>
              <a:tr h="808036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32315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00844" y="1631950"/>
            <a:ext cx="351425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omic Sans MS" panose="030F0702030302020204" pitchFamily="66" charset="0"/>
              </a:rPr>
              <a:t>Our dinosaur’s name: 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Comic Sans MS" panose="030F0702030302020204" pitchFamily="66" charset="0"/>
              </a:rPr>
              <a:t>_____________________________</a:t>
            </a:r>
          </a:p>
          <a:p>
            <a:pPr>
              <a:lnSpc>
                <a:spcPct val="150000"/>
              </a:lnSpc>
            </a:pPr>
            <a:endParaRPr lang="en-US" sz="14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n-US" sz="1400" dirty="0">
                <a:latin typeface="Comic Sans MS" panose="030F0702030302020204" pitchFamily="66" charset="0"/>
              </a:rPr>
              <a:t>Our liquid: ____________________ </a:t>
            </a:r>
          </a:p>
          <a:p>
            <a:pPr>
              <a:lnSpc>
                <a:spcPct val="150000"/>
              </a:lnSpc>
            </a:pPr>
            <a:endParaRPr lang="en-US" sz="14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n-US" sz="1400" dirty="0">
                <a:latin typeface="Comic Sans MS" panose="030F0702030302020204" pitchFamily="66" charset="0"/>
              </a:rPr>
              <a:t>What we think will happen: _________ 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Comic Sans MS" panose="030F0702030302020204" pitchFamily="66" charset="0"/>
              </a:rPr>
              <a:t>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Comic Sans MS" panose="030F0702030302020204" pitchFamily="66" charset="0"/>
              </a:rPr>
              <a:t>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063613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984189"/>
              </p:ext>
            </p:extLst>
          </p:nvPr>
        </p:nvGraphicFramePr>
        <p:xfrm>
          <a:off x="350520" y="472440"/>
          <a:ext cx="6179820" cy="3963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4955">
                  <a:extLst>
                    <a:ext uri="{9D8B030D-6E8A-4147-A177-3AD203B41FA5}">
                      <a16:colId xmlns:a16="http://schemas.microsoft.com/office/drawing/2014/main" val="2038122798"/>
                    </a:ext>
                  </a:extLst>
                </a:gridCol>
                <a:gridCol w="1243965">
                  <a:extLst>
                    <a:ext uri="{9D8B030D-6E8A-4147-A177-3AD203B41FA5}">
                      <a16:colId xmlns:a16="http://schemas.microsoft.com/office/drawing/2014/main" val="501552050"/>
                    </a:ext>
                  </a:extLst>
                </a:gridCol>
                <a:gridCol w="2225040">
                  <a:extLst>
                    <a:ext uri="{9D8B030D-6E8A-4147-A177-3AD203B41FA5}">
                      <a16:colId xmlns:a16="http://schemas.microsoft.com/office/drawing/2014/main" val="3823779201"/>
                    </a:ext>
                  </a:extLst>
                </a:gridCol>
                <a:gridCol w="1165860">
                  <a:extLst>
                    <a:ext uri="{9D8B030D-6E8A-4147-A177-3AD203B41FA5}">
                      <a16:colId xmlns:a16="http://schemas.microsoft.com/office/drawing/2014/main" val="429317237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Time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and Day</a:t>
                      </a:r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Length in centimeters</a:t>
                      </a:r>
                    </a:p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Observations</a:t>
                      </a:r>
                    </a:p>
                    <a:p>
                      <a:pPr algn="ctr"/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Did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your team agree?</a:t>
                      </a:r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075155"/>
                  </a:ext>
                </a:extLst>
              </a:tr>
              <a:tr h="808036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313454"/>
                  </a:ext>
                </a:extLst>
              </a:tr>
              <a:tr h="808036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732997"/>
                  </a:ext>
                </a:extLst>
              </a:tr>
              <a:tr h="808036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6551884"/>
                  </a:ext>
                </a:extLst>
              </a:tr>
              <a:tr h="808036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32315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4979D2B-5CEE-4485-8E77-3817D4CAE65C}"/>
              </a:ext>
            </a:extLst>
          </p:cNvPr>
          <p:cNvSpPr txBox="1"/>
          <p:nvPr/>
        </p:nvSpPr>
        <p:spPr>
          <a:xfrm>
            <a:off x="518900" y="5158921"/>
            <a:ext cx="57675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omic Sans MS" panose="030F0702030302020204" pitchFamily="66" charset="0"/>
              </a:rPr>
              <a:t>What did happen: ____________________________________ ____________________________________________________________________________________________________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endParaRPr lang="en-US" sz="14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n-US" sz="1400" dirty="0">
                <a:latin typeface="Comic Sans MS" panose="030F0702030302020204" pitchFamily="66" charset="0"/>
              </a:rPr>
              <a:t>Why we think this happened:____________________________ ____________________________________________________________________________________________________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4792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1554</TotalTime>
  <Words>67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 Pihl</dc:creator>
  <cp:lastModifiedBy>Kristi Pihl</cp:lastModifiedBy>
  <cp:revision>11</cp:revision>
  <cp:lastPrinted>2017-09-24T23:29:36Z</cp:lastPrinted>
  <dcterms:created xsi:type="dcterms:W3CDTF">2016-04-15T21:50:03Z</dcterms:created>
  <dcterms:modified xsi:type="dcterms:W3CDTF">2017-09-24T23:31:10Z</dcterms:modified>
</cp:coreProperties>
</file>